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74" r:id="rId2"/>
    <p:sldId id="433" r:id="rId3"/>
    <p:sldId id="475" r:id="rId4"/>
    <p:sldId id="473" r:id="rId5"/>
    <p:sldId id="476" r:id="rId6"/>
    <p:sldId id="477" r:id="rId7"/>
    <p:sldId id="478" r:id="rId8"/>
    <p:sldId id="434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1143000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partition a circle into equal shares?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314700" y="2362682"/>
            <a:ext cx="2514600" cy="25146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7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3350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partition a circle into equal shares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talk about equal shares, we mean parts of a whole that are the same size or the same value.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2325" r="38735" b="25175"/>
          <a:stretch/>
        </p:blipFill>
        <p:spPr>
          <a:xfrm>
            <a:off x="1312832" y="2346798"/>
            <a:ext cx="1859185" cy="2610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19954" b="5684"/>
          <a:stretch/>
        </p:blipFill>
        <p:spPr>
          <a:xfrm>
            <a:off x="3172017" y="2286000"/>
            <a:ext cx="2799966" cy="2732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2325" r="38735" b="25175"/>
          <a:stretch/>
        </p:blipFill>
        <p:spPr>
          <a:xfrm>
            <a:off x="5829300" y="2346798"/>
            <a:ext cx="1859185" cy="261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3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first think about the word “partition”.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457200" y="2562880"/>
            <a:ext cx="81153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8000" dirty="0" smtClean="0">
                <a:solidFill>
                  <a:schemeClr val="accent5"/>
                </a:solidFill>
                <a:latin typeface="Orly's Font 2" pitchFamily="66" charset="0"/>
              </a:rPr>
              <a:t>partition</a:t>
            </a:r>
            <a:endParaRPr lang="en-US" sz="8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14550" y="2514600"/>
            <a:ext cx="2343150" cy="137171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5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partition a circle at any point and still get equal shares.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914400" y="2400300"/>
            <a:ext cx="2628900" cy="26289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600700" y="2400300"/>
            <a:ext cx="2628900" cy="26289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26289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714500" y="2514600"/>
            <a:ext cx="1714500" cy="17145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0"/>
            <a:endCxn id="5" idx="4"/>
          </p:cNvCxnSpPr>
          <p:nvPr/>
        </p:nvCxnSpPr>
        <p:spPr>
          <a:xfrm>
            <a:off x="6915150" y="2400300"/>
            <a:ext cx="0" cy="26289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2"/>
            <a:endCxn id="5" idx="6"/>
          </p:cNvCxnSpPr>
          <p:nvPr/>
        </p:nvCxnSpPr>
        <p:spPr>
          <a:xfrm>
            <a:off x="5600700" y="3714750"/>
            <a:ext cx="26289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71500" y="2400300"/>
            <a:ext cx="3314700" cy="24003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71500" y="2400300"/>
            <a:ext cx="3314700" cy="24003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4914900" y="2171700"/>
            <a:ext cx="4000500" cy="2971800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1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5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14400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he partition lines should cross the middle of the circle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714500" y="2628900"/>
            <a:ext cx="2628900" cy="25146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>
            <a:stCxn id="2" idx="0"/>
            <a:endCxn id="2" idx="4"/>
          </p:cNvCxnSpPr>
          <p:nvPr/>
        </p:nvCxnSpPr>
        <p:spPr>
          <a:xfrm>
            <a:off x="3028950" y="2628900"/>
            <a:ext cx="0" cy="25146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2" idx="2"/>
            <a:endCxn id="2" idx="6"/>
          </p:cNvCxnSpPr>
          <p:nvPr/>
        </p:nvCxnSpPr>
        <p:spPr>
          <a:xfrm>
            <a:off x="1714500" y="3886200"/>
            <a:ext cx="26289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2914650" y="3771900"/>
            <a:ext cx="228600" cy="2286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4777741" y="2286000"/>
            <a:ext cx="3337559" cy="2174112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54181" y="2637472"/>
            <a:ext cx="25182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middle of the circle helps you make sure you divide your circle into equal parts.</a:t>
            </a:r>
          </a:p>
        </p:txBody>
      </p:sp>
    </p:spTree>
    <p:extLst>
      <p:ext uri="{BB962C8B-B14F-4D97-AF65-F5344CB8AC3E}">
        <p14:creationId xmlns:p14="http://schemas.microsoft.com/office/powerpoint/2010/main" val="125893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12" grpId="0" animBg="1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artition lines should be equally spaced as you go around the circle.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028701" y="2743200"/>
            <a:ext cx="2350910" cy="2288896"/>
            <a:chOff x="1028701" y="2743200"/>
            <a:chExt cx="2350910" cy="2288896"/>
          </a:xfrm>
        </p:grpSpPr>
        <p:sp>
          <p:nvSpPr>
            <p:cNvPr id="2" name="Oval 1"/>
            <p:cNvSpPr/>
            <p:nvPr/>
          </p:nvSpPr>
          <p:spPr>
            <a:xfrm rot="6831359">
              <a:off x="1061024" y="2713510"/>
              <a:ext cx="2286263" cy="235091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rot="6831359">
              <a:off x="2741670" y="3536886"/>
              <a:ext cx="0" cy="1175455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1143000" y="3886212"/>
              <a:ext cx="1061154" cy="476102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204155" y="2743200"/>
              <a:ext cx="0" cy="1145765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Circular Arrow 41"/>
          <p:cNvSpPr/>
          <p:nvPr/>
        </p:nvSpPr>
        <p:spPr>
          <a:xfrm>
            <a:off x="457200" y="2057400"/>
            <a:ext cx="3448002" cy="2615505"/>
          </a:xfrm>
          <a:prstGeom prst="circularArrow">
            <a:avLst>
              <a:gd name="adj1" fmla="val 12500"/>
              <a:gd name="adj2" fmla="val 1037140"/>
              <a:gd name="adj3" fmla="val 20457681"/>
              <a:gd name="adj4" fmla="val 16121607"/>
              <a:gd name="adj5" fmla="val 125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ircular Arrow 42"/>
          <p:cNvSpPr/>
          <p:nvPr/>
        </p:nvSpPr>
        <p:spPr>
          <a:xfrm rot="7334971">
            <a:off x="1102048" y="2791218"/>
            <a:ext cx="3448002" cy="2615505"/>
          </a:xfrm>
          <a:prstGeom prst="circularArrow">
            <a:avLst>
              <a:gd name="adj1" fmla="val 12500"/>
              <a:gd name="adj2" fmla="val 1037140"/>
              <a:gd name="adj3" fmla="val 20457681"/>
              <a:gd name="adj4" fmla="val 16121607"/>
              <a:gd name="adj5" fmla="val 125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Circular Arrow 43"/>
          <p:cNvSpPr/>
          <p:nvPr/>
        </p:nvSpPr>
        <p:spPr>
          <a:xfrm rot="14408044">
            <a:off x="-7201" y="2800822"/>
            <a:ext cx="3448002" cy="2615505"/>
          </a:xfrm>
          <a:prstGeom prst="circularArrow">
            <a:avLst>
              <a:gd name="adj1" fmla="val 12500"/>
              <a:gd name="adj2" fmla="val 1037140"/>
              <a:gd name="adj3" fmla="val 20457681"/>
              <a:gd name="adj4" fmla="val 16121607"/>
              <a:gd name="adj5" fmla="val 125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Cloud Callout 44"/>
          <p:cNvSpPr/>
          <p:nvPr/>
        </p:nvSpPr>
        <p:spPr>
          <a:xfrm>
            <a:off x="4343400" y="2406761"/>
            <a:ext cx="3771900" cy="2266143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52006" y="2971800"/>
            <a:ext cx="3089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line is the same distance apart from each other.</a:t>
            </a:r>
          </a:p>
        </p:txBody>
      </p:sp>
    </p:spTree>
    <p:extLst>
      <p:ext uri="{BB962C8B-B14F-4D97-AF65-F5344CB8AC3E}">
        <p14:creationId xmlns:p14="http://schemas.microsoft.com/office/powerpoint/2010/main" val="262805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2" grpId="0" animBg="1"/>
      <p:bldP spid="43" grpId="0" animBg="1"/>
      <p:bldP spid="44" grpId="0" animBg="1"/>
      <p:bldP spid="45" grpId="0" animBg="1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circle into equal shares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5819</TotalTime>
  <Words>158</Words>
  <Application>Microsoft Office PowerPoint</Application>
  <PresentationFormat>On-screen Show (16:10)</PresentationFormat>
  <Paragraphs>18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273</cp:revision>
  <dcterms:created xsi:type="dcterms:W3CDTF">2011-06-12T17:04:43Z</dcterms:created>
  <dcterms:modified xsi:type="dcterms:W3CDTF">2015-06-07T13:10:17Z</dcterms:modified>
</cp:coreProperties>
</file>